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.png" ContentType="image/png"/>
  <Override PartName="/ppt/media/image2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jpeg" ContentType="image/jpeg"/>
  <Override PartName="/ppt/media/image8.jpeg" ContentType="image/jpeg"/>
  <Override PartName="/ppt/media/image7.png" ContentType="image/png"/>
  <Override PartName="/ppt/media/image9.jpeg" ContentType="image/jpeg"/>
  <Override PartName="/ppt/media/image1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sk-SK" sz="48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1687680" y="4952880"/>
            <a:ext cx="7455960" cy="487800"/>
          </a:xfrm>
          <a:custGeom>
            <a:avLst/>
            <a:gdLst/>
            <a:ah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35280" y="5237640"/>
            <a:ext cx="9108360" cy="78840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5001120"/>
            <a:ext cx="9143640" cy="1863720"/>
          </a:xfrm>
          <a:custGeom>
            <a:avLst/>
            <a:gdLst/>
            <a:ah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12/20/17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00750D0-0C3B-4CE5-A651-0873FFD88758}" type="slidenum"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LevelUpravte štýl predlohy textu.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Druhá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Tretia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14300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Štvrtá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137160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Piata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12/20/17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F7CCE1-7578-42A7-B695-7D5EA36422D3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sk-SK" sz="48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karbónová daň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85800" y="3611520"/>
            <a:ext cx="7772040" cy="119952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RNDr. Viliam Páleník, PhD.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Ekonomický ústav SAV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76800" y="5661360"/>
            <a:ext cx="79203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Konferencia CRIBIS Business Info User Day 2017,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18.10.2017, Bratislava Twin City C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Spracované v rámci projektu: VEGA 2/0181/15 Analýza vplyvu Európskej legislatívy v oblasti daní a dôchodkov na ekonomiku SR s dôrazom na udržateľnosť verejných financií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 dôsledku zníženia nákladov podnikov stúpne ich konkurencieschopnosť na domácom aj zahraničnom trhu, čo povedie k rastu domácej produkcie, rastu zamestnanosti a aj HDP.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Domáce podniky sa dostanú do spravodlivej hospodárskej súťaže.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Prispeje sa k ochrane životného prostredia.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 dôsledku fiškálnej neutrality absolútne ceny domácich výrobkov nestúpnu.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Predpokladané efekty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Zrušenie alebo zníženie daní, poplatkov a iných nákladov podnikovej sféry v domácej ekonomike.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Kvantifikovaný zoznam bude obsahovať objem finančných prostriedkov, ktoré by vynahradili finančnú záťaž po zavedení novej dane,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tým sa dosiahne fiškálna neutralita, napr. zrušená spotrebná daň z minerálnych olejov, emisné certifikáty, zníženie ceny práce a iné.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Fiškálna neutralita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1188360" y="1546200"/>
            <a:ext cx="6766920" cy="439524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Výsledky alternatívnych scenárov CGE modelom pre SR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1772640"/>
            <a:ext cx="8229240" cy="423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Výsledky zodpovedajú očakávanie pre malú otvorenú ekonomiku ako je SR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Pozitívny strednodobý vplyv na HDP (medzi  1.2% a 3.9%) a na príjmy a spotrebu domácností (medzi 2.9% a  5.1%)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Počet zamestnancov sa zvýši o 30 000 osôb  (čo je o 1,5%) až o 150 000 osôb (čo je o 6,5%)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Závery alternatívnych scenárov CGE modelom pre SR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„</a:t>
            </a: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Žijeme dobré časy“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Nepodceniť vonkajšie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Domáce riziká: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Krátkodobé -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Strednodobé - zadlžovanie domácností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Dlhodobé - starnutie populácie slovenskej populácie, sociálna exklúzia, </a:t>
            </a:r>
            <a:r>
              <a:rPr b="1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klimatické zmeny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Zavedenie enviro dane/karbónového poplatku: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fiškálna neutralita,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Zdanenie produkcia vs. spotreba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vplyv na: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konkurencieschopnosť, 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obnovenie rastu 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zamestnanosť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Na úrovni SR/EÚ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HLGOR, BREXIT oživil záujem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Závery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204000" y="2277000"/>
            <a:ext cx="5482440" cy="20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RNDr. Viliam Páleník, PhD.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Ekonomický ústav SAV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www.ekonom.sav.sk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viliam.palenik@savba.sk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Ďakujem za pozornosť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683640" y="4221000"/>
            <a:ext cx="799236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1.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2. PÁLENÍK, V. - MIKLOŠOVIČ, T.: CGE Modelling of Macroeconomic Effects of Environmental Taxes as an EU Own Resource – Case of Slovakia.. In Working papers [EÚ SAV] [online seriál], 2016, č. 88, s. 1-27.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3. Mikuláš Luptáčik and Peter Luptáčik: Analysis and quantification of a new fiscally neutral European tax. Brussells 2016, EESC, 53p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133000"/>
            <a:ext cx="8229240" cy="387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Štruktúra vystúpenia: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vo svete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na Slovensku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Vonkajšie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Vnútorné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Globálne otepľovanie a používané opatrenia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Enviro daň a jej efekty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Závery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klimatické zmeny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Zástupný symbol obsahu 3" descr=""/>
          <p:cNvPicPr/>
          <p:nvPr/>
        </p:nvPicPr>
        <p:blipFill>
          <a:blip r:embed="rId1"/>
          <a:stretch/>
        </p:blipFill>
        <p:spPr>
          <a:xfrm>
            <a:off x="611640" y="836640"/>
            <a:ext cx="7848360" cy="576036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vo svete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140000" y="6581160"/>
            <a:ext cx="4824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Zdroj: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Zástupný symbol obsahu 3" descr=""/>
          <p:cNvPicPr/>
          <p:nvPr/>
        </p:nvPicPr>
        <p:blipFill>
          <a:blip r:embed="rId1"/>
          <a:stretch/>
        </p:blipFill>
        <p:spPr>
          <a:xfrm>
            <a:off x="395640" y="836640"/>
            <a:ext cx="8280720" cy="583596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3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na Slovensku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212000" y="6673320"/>
            <a:ext cx="4931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Zdroj: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205000"/>
            <a:ext cx="8229240" cy="380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EU (Brexit,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Katalánsko, </a:t>
            </a: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Grécko,</a:t>
            </a: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r>
              <a:rPr b="0" lang="sk-SK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Taliansko, </a:t>
            </a:r>
            <a:r>
              <a:rPr b="0" lang="sk-SK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Poľsko,</a:t>
            </a:r>
            <a:r>
              <a:rPr b="0" lang="sk-SK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r>
              <a:rPr b="0" lang="sk-SK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Maďarsko.</a:t>
            </a: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.)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USA (</a:t>
            </a: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Donald Trump</a:t>
            </a: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Čína, Rusko </a:t>
            </a:r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(politika, rast, IM, EX)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Ceny ropy a plynu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(politické nestability u producentov)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Ceny nerastných surovín </a:t>
            </a:r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(pre IT a pod.)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Globálne otepľovanie </a:t>
            </a:r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(suchá, zemetrasenia, hurikány, klimatický utečenci...)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274680"/>
            <a:ext cx="8229240" cy="128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Vonkajšie riziká: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277000"/>
            <a:ext cx="8229240" cy="372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Krátkodobé –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Strednodobé – zadlžovanie domácností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Spotrebné úvery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Hypotéky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Dlhodobé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Dlhodobá nezamestnanosťa sociálna vylúčenosť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Starnutie populácie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Klimatické zmeny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(teplá, záplavy, polomy...)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Vnútorné riziká: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39640" y="177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Zabránenie novým emisiám CO2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obchodovanie s emisnými povolenkami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výroby biopalín,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veterné elektrárne,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malé vodné elektrárne,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fotovoltaika,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hnedouhoľné baníctvo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atómové elektrárne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Dane</a:t>
            </a: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(z uhľovodíkových palín a mazív, </a:t>
            </a:r>
            <a:r>
              <a:rPr b="1" lang="sk-SK" sz="23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 emisií CO2</a:t>
            </a: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)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Adaptácia na dôsledky už vypustených emisií CO2 a ich dôsledky (kvôli veľkej zotrvačnosti)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Protipovodňové opatrenia, závlahy, klimatizácia/kúrenie, obmena lesov, zmeny v zdravotníctve ...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274680"/>
            <a:ext cx="8229240" cy="13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3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</a:t>
            </a:r>
            <a:r>
              <a:rPr b="1" lang="sk-SK" sz="3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r>
              <a:rPr b="1" lang="sk-SK" sz="3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Globálne otepľovanie a používané opatrenia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484640"/>
            <a:ext cx="8229240" cy="525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Daňovo zaťažovať výrobky podľa množstva spotrebovanej energie a množstva emisií CO2 vo výrobnom reťazci, bez ohľadu na to, či celý alebo časť výrobného reťazca je v domácej ekonomike alebo mimo nej.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Daňové sadzby budú rozdielne pre niekoľko desiatok skupín produktov.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Daňovo zaťažené budú tovary a služby pri konečnom využití na domácom trhu.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Exportované tovary a služby nebudú zdanené.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Zdanenie podľa spotreby energie 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 emisií CO2. </a:t>
            </a: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537480" y="1481040"/>
            <a:ext cx="8068680" cy="452556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Zjednodušená schéma fungovania  enviro-dane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Application>LibreOffice/5.1.6.2$Linux_X86_64 LibreOffice_project/10m0$Build-2</Application>
  <Words>587</Words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2017-10-17T06:54:12Z</dcterms:created>
  <dc:creator>admin</dc:creator>
  <dc:description/>
  <dc:language>en-US</dc:language>
  <cp:lastModifiedBy>Viliam Páleník</cp:lastModifiedBy>
  <cp:lastPrinted>2017-10-17T11:21:34Z</cp:lastPrinted>
  <dcterms:modified xsi:type="dcterms:W3CDTF">2017-10-31T12:46:24Z</dcterms:modified>
  <cp:revision>24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